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5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9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3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65F3-A3B9-4D7C-AE65-C3CFA4E0A997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4BA9B-A765-45C1-B6D2-866878B9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1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7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7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Fahad</dc:creator>
  <cp:lastModifiedBy>Fahad</cp:lastModifiedBy>
  <cp:revision>13</cp:revision>
  <dcterms:created xsi:type="dcterms:W3CDTF">2023-12-18T15:33:04Z</dcterms:created>
  <dcterms:modified xsi:type="dcterms:W3CDTF">2023-12-18T17:06:40Z</dcterms:modified>
</cp:coreProperties>
</file>